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673893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利府町長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323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68009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（施設長記載）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884367" y="155866"/>
            <a:ext cx="160997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別紙様式第１－１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678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74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利　玲子</cp:lastModifiedBy>
  <cp:revision>21</cp:revision>
  <cp:lastPrinted>2022-02-17T07:06:51Z</cp:lastPrinted>
  <dcterms:created xsi:type="dcterms:W3CDTF">2020-12-14T13:03:49Z</dcterms:created>
  <dcterms:modified xsi:type="dcterms:W3CDTF">2022-02-18T00:37:28Z</dcterms:modified>
</cp:coreProperties>
</file>