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893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利府町長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35051"/>
              </p:ext>
            </p:extLst>
          </p:nvPr>
        </p:nvGraphicFramePr>
        <p:xfrm>
          <a:off x="323645" y="1696305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379266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940499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3551916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363492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8507"/>
              </p:ext>
            </p:extLst>
          </p:nvPr>
        </p:nvGraphicFramePr>
        <p:xfrm>
          <a:off x="323645" y="5126858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81938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155866"/>
            <a:ext cx="165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5434"/>
              </p:ext>
            </p:extLst>
          </p:nvPr>
        </p:nvGraphicFramePr>
        <p:xfrm>
          <a:off x="323645" y="4258948"/>
          <a:ext cx="5688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450A96-6C6D-4E78-A45A-F2F2681D8DF0}"/>
              </a:ext>
            </a:extLst>
          </p:cNvPr>
          <p:cNvSpPr txBox="1"/>
          <p:nvPr/>
        </p:nvSpPr>
        <p:spPr>
          <a:xfrm>
            <a:off x="323645" y="3968571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88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利　玲子</cp:lastModifiedBy>
  <cp:revision>21</cp:revision>
  <cp:lastPrinted>2022-02-17T07:06:51Z</cp:lastPrinted>
  <dcterms:created xsi:type="dcterms:W3CDTF">2020-12-14T13:03:49Z</dcterms:created>
  <dcterms:modified xsi:type="dcterms:W3CDTF">2024-12-05T23:47:42Z</dcterms:modified>
</cp:coreProperties>
</file>