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73893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利府町長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935051"/>
              </p:ext>
            </p:extLst>
          </p:nvPr>
        </p:nvGraphicFramePr>
        <p:xfrm>
          <a:off x="323645" y="1696305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940499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551916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36349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78507"/>
              </p:ext>
            </p:extLst>
          </p:nvPr>
        </p:nvGraphicFramePr>
        <p:xfrm>
          <a:off x="323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81938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155866"/>
            <a:ext cx="165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15434"/>
              </p:ext>
            </p:extLst>
          </p:nvPr>
        </p:nvGraphicFramePr>
        <p:xfrm>
          <a:off x="323645" y="425894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323645" y="396857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88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利　玲子</cp:lastModifiedBy>
  <cp:revision>21</cp:revision>
  <cp:lastPrinted>2022-02-17T07:06:51Z</cp:lastPrinted>
  <dcterms:created xsi:type="dcterms:W3CDTF">2020-12-14T13:03:49Z</dcterms:created>
  <dcterms:modified xsi:type="dcterms:W3CDTF">2024-12-05T23:47:42Z</dcterms:modified>
</cp:coreProperties>
</file>